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D6424C-4B7E-4F3E-AB35-7A2C0DE98B19}" type="datetimeFigureOut">
              <a:rPr lang="pt-BR" smtClean="0"/>
              <a:pPr/>
              <a:t>11/11/2011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1FA7E1-1674-4612-BF84-AAC3E21205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211753485564295/" TargetMode="External"/><Relationship Id="rId2" Type="http://schemas.openxmlformats.org/officeDocument/2006/relationships/hyperlink" Target="http://project11-11-11.blogspot.com/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11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  <a:p>
            <a:pPr algn="ctr"/>
            <a:r>
              <a:rPr lang="en-US" sz="2400" b="1" spc="300" dirty="0"/>
              <a:t>11-11-11 @ 11.11 AM - 11 Nations </a:t>
            </a:r>
            <a:r>
              <a:rPr lang="en-US" sz="2400" b="1" spc="300" dirty="0" smtClean="0"/>
              <a:t>–</a:t>
            </a:r>
          </a:p>
          <a:p>
            <a:pPr algn="ctr"/>
            <a:r>
              <a:rPr lang="en-US" sz="2400" b="1" spc="300" dirty="0" smtClean="0"/>
              <a:t> </a:t>
            </a:r>
            <a:r>
              <a:rPr lang="en-US" sz="2400" b="1" spc="300" dirty="0"/>
              <a:t>11 Leo Clubs - 11 Posters - 1 Theme - 1 Aim</a:t>
            </a:r>
            <a:endParaRPr lang="en-US" sz="2400" spc="300" dirty="0"/>
          </a:p>
          <a:p>
            <a:pPr algn="ctr"/>
            <a:r>
              <a:rPr lang="en-US" sz="2800" b="1" spc="300" dirty="0"/>
              <a:t>The Biggest Campaign of the Season</a:t>
            </a:r>
            <a:endParaRPr lang="en-US" sz="2800" spc="300" dirty="0"/>
          </a:p>
          <a:p>
            <a:pPr algn="ctr"/>
            <a:r>
              <a:rPr lang="en-US" spc="300" dirty="0" smtClean="0"/>
              <a:t/>
            </a:r>
            <a:br>
              <a:rPr lang="en-US" spc="300" dirty="0" smtClean="0"/>
            </a:br>
            <a:endParaRPr lang="pt-BR" spc="300" dirty="0"/>
          </a:p>
        </p:txBody>
      </p:sp>
      <p:pic>
        <p:nvPicPr>
          <p:cNvPr id="6" name="Imagem 5" descr="Project 11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0"/>
            <a:ext cx="9144000" cy="4381500"/>
          </a:xfrm>
          <a:prstGeom prst="rect">
            <a:avLst/>
          </a:prstGeom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oject 11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36" y="0"/>
            <a:ext cx="4682728" cy="55007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6435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Tenho razão!O ato no meu povo</a:t>
            </a:r>
            <a:r>
              <a:rPr lang="pt-BR" sz="2800" dirty="0" smtClean="0">
                <a:solidFill>
                  <a:schemeClr val="bg1"/>
                </a:solidFill>
              </a:rPr>
              <a:t>..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acabam todos os Sonhos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oject 11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4"/>
            <a:ext cx="6096000" cy="609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60722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copo a mais?</a:t>
            </a:r>
            <a:b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 DUAS VEZES!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oject 11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 Verdadeiro Ápice é a Nossa Vida!</a:t>
            </a:r>
            <a:endParaRPr lang="pt-BR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285860"/>
            <a:ext cx="9144000" cy="571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8" y="285728"/>
            <a:ext cx="9144032" cy="18956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0" dirty="0" err="1" smtClean="0"/>
              <a:t>Sri</a:t>
            </a:r>
            <a:r>
              <a:rPr lang="pt-BR" b="0" dirty="0" smtClean="0"/>
              <a:t> </a:t>
            </a:r>
            <a:r>
              <a:rPr lang="pt-BR" b="0" dirty="0" err="1" smtClean="0"/>
              <a:t>Lanka</a:t>
            </a:r>
            <a:r>
              <a:rPr lang="pt-BR" b="0" dirty="0" smtClean="0"/>
              <a:t>, </a:t>
            </a:r>
            <a:r>
              <a:rPr lang="pt-BR" b="0" dirty="0" err="1" smtClean="0"/>
              <a:t>India</a:t>
            </a:r>
            <a:r>
              <a:rPr lang="pt-BR" b="0" dirty="0" smtClean="0"/>
              <a:t>, Argentina, </a:t>
            </a:r>
            <a:r>
              <a:rPr lang="pt-BR" b="0" dirty="0" err="1" smtClean="0"/>
              <a:t>Italy</a:t>
            </a:r>
            <a:r>
              <a:rPr lang="pt-BR" b="0" dirty="0" smtClean="0"/>
              <a:t>, </a:t>
            </a:r>
            <a:r>
              <a:rPr lang="pt-BR" b="0" dirty="0" err="1" smtClean="0"/>
              <a:t>Hong</a:t>
            </a:r>
            <a:r>
              <a:rPr lang="pt-BR" b="0" dirty="0" smtClean="0"/>
              <a:t> Kong,Nepal, </a:t>
            </a:r>
            <a:r>
              <a:rPr lang="pt-BR" b="0" dirty="0" err="1" smtClean="0"/>
              <a:t>Brazil</a:t>
            </a:r>
            <a:r>
              <a:rPr lang="pt-BR" b="0" dirty="0" smtClean="0"/>
              <a:t>,</a:t>
            </a:r>
            <a:r>
              <a:rPr lang="pt-BR" b="0" dirty="0" err="1" smtClean="0"/>
              <a:t>Philippines</a:t>
            </a:r>
            <a:r>
              <a:rPr lang="pt-BR" b="0" dirty="0" smtClean="0"/>
              <a:t>,</a:t>
            </a:r>
            <a:br>
              <a:rPr lang="pt-BR" b="0" dirty="0" smtClean="0"/>
            </a:br>
            <a:r>
              <a:rPr lang="pt-BR" b="0" dirty="0" err="1" smtClean="0"/>
              <a:t>Malaysia</a:t>
            </a:r>
            <a:r>
              <a:rPr lang="pt-BR" b="0" dirty="0" smtClean="0"/>
              <a:t>, USA e </a:t>
            </a:r>
            <a:r>
              <a:rPr lang="pt-BR" b="0" dirty="0" err="1" smtClean="0"/>
              <a:t>Ghana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dirty="0"/>
          </a:p>
        </p:txBody>
      </p:sp>
      <p:pic>
        <p:nvPicPr>
          <p:cNvPr id="5" name="Imagem 4" descr="Project 11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6" y="1857364"/>
            <a:ext cx="7358082" cy="49108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roject 11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42926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</a:t>
            </a:r>
            <a:r>
              <a:rPr lang="pt-BR" sz="4000" b="1" u="sng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pt-B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br>
              <a:rPr lang="pt-B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Mais Informações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http://project11-11-11.blogspot.com/</a:t>
            </a: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Curta nossa Página no </a:t>
            </a:r>
            <a:r>
              <a:rPr lang="pt-B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 CLUBE DE PEDERNEIRAS</a:t>
            </a:r>
            <a:endParaRPr lang="pt-BR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algn="ctr"/>
            <a:r>
              <a:rPr lang="pt-BR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Project 11.11.11 </a:t>
            </a:r>
            <a:r>
              <a:rPr lang="pt-BR" sz="3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Facebook</a:t>
            </a:r>
            <a:r>
              <a:rPr lang="pt-BR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pt-BR" sz="3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Group</a:t>
            </a:r>
            <a:r>
              <a:rPr lang="pt-BR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pt-BR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http://www.facebook.com/groups/211753485564295/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7577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this e-mail among friends and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 us to pass the message...</a:t>
            </a:r>
          </a:p>
          <a:p>
            <a:pPr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</a:p>
          <a:p>
            <a:pPr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Encaminhe este e-mail para amigos e</a:t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ajude-nos a passar a mensagem ...</a:t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4309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/>
              <a:t>Drug &amp; Alcohol Abuse Awareness E-mail Campaign</a:t>
            </a:r>
            <a:endParaRPr lang="pt-BR" sz="4800" dirty="0"/>
          </a:p>
        </p:txBody>
      </p:sp>
      <p:pic>
        <p:nvPicPr>
          <p:cNvPr id="4" name="Imagem 3" descr="Project 1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46434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143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você não encontra uma maneira fria / lenta para morrer?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6143644"/>
            <a:ext cx="9072594" cy="614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Desista! Levante-se! Você ainda tem uma Escolha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Project 1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461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oject 11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oject 11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5753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Drogas, cigarros, e bebidas alcoólicas? </a:t>
            </a:r>
            <a:b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 a você escolher uma boa vida ou pior.</a:t>
            </a: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5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71470" y="60984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vezes a vida é Difícil, e Você pode se sentir sozinho,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não está!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929330"/>
            <a:ext cx="9144000" cy="9286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tempo você vai continuar a ser um fantoche?</a:t>
            </a:r>
          </a:p>
          <a:p>
            <a:pPr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hora de libertar-se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Project 11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55753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15082"/>
            <a:ext cx="9144000" cy="6429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 de usar drogas e bebidas alcoólicas, antes que isso o mate!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Project 11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4483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oject 11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286412" cy="57898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8578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acha que dói agora?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Busque ajuda!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Ápice">
  <a:themeElements>
    <a:clrScheme name="Personalizada 3">
      <a:dk1>
        <a:srgbClr val="DEDAE3"/>
      </a:dk1>
      <a:lt1>
        <a:sysClr val="window" lastClr="FFFFFF"/>
      </a:lt1>
      <a:dk2>
        <a:srgbClr val="151319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197</TotalTime>
  <Words>129</Words>
  <Application>Microsoft Office PowerPoint</Application>
  <PresentationFormat>Apresentação na tela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Módulo</vt:lpstr>
      <vt:lpstr>Ápice</vt:lpstr>
      <vt:lpstr>Tema do Office</vt:lpstr>
      <vt:lpstr>1_Ápice</vt:lpstr>
      <vt:lpstr>Slide 1</vt:lpstr>
      <vt:lpstr>Drug &amp; Alcohol Abuse Awareness E-mail Campaign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Sri Lanka, India, Argentina, Italy, Hong Kong,Nepal, Brazil,Philippines, Malaysia, USA e Ghana </vt:lpstr>
      <vt:lpstr>Slide 14</vt:lpstr>
      <vt:lpstr>For More Information/ Para Mais Informações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thadeu</dc:creator>
  <cp:lastModifiedBy>thadeu</cp:lastModifiedBy>
  <cp:revision>20</cp:revision>
  <dcterms:created xsi:type="dcterms:W3CDTF">2011-11-10T20:58:10Z</dcterms:created>
  <dcterms:modified xsi:type="dcterms:W3CDTF">2011-11-11T13:09:35Z</dcterms:modified>
</cp:coreProperties>
</file>